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58" r:id="rId4"/>
    <p:sldId id="259" r:id="rId5"/>
    <p:sldId id="260" r:id="rId6"/>
    <p:sldId id="266" r:id="rId7"/>
    <p:sldId id="267" r:id="rId8"/>
    <p:sldId id="262" r:id="rId9"/>
    <p:sldId id="269" r:id="rId10"/>
    <p:sldId id="268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-78" y="-5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ED16-9396-49E4-9330-5CF66A4BC21F}" type="datetimeFigureOut">
              <a:rPr lang="en-US" smtClean="0"/>
              <a:t>5/24/2014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FAC4-BD2A-4AC1-BCA2-4C88F892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15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ED16-9396-49E4-9330-5CF66A4BC21F}" type="datetimeFigureOut">
              <a:rPr lang="en-US" smtClean="0"/>
              <a:t>5/24/2014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FAC4-BD2A-4AC1-BCA2-4C88F892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10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ED16-9396-49E4-9330-5CF66A4BC21F}" type="datetimeFigureOut">
              <a:rPr lang="en-US" smtClean="0"/>
              <a:t>5/24/2014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FAC4-BD2A-4AC1-BCA2-4C88F892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85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ED16-9396-49E4-9330-5CF66A4BC21F}" type="datetimeFigureOut">
              <a:rPr lang="en-US" smtClean="0"/>
              <a:t>5/24/2014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FAC4-BD2A-4AC1-BCA2-4C88F892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41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ED16-9396-49E4-9330-5CF66A4BC21F}" type="datetimeFigureOut">
              <a:rPr lang="en-US" smtClean="0"/>
              <a:t>5/24/2014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FAC4-BD2A-4AC1-BCA2-4C88F892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3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ED16-9396-49E4-9330-5CF66A4BC21F}" type="datetimeFigureOut">
              <a:rPr lang="en-US" smtClean="0"/>
              <a:t>5/24/2014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FAC4-BD2A-4AC1-BCA2-4C88F892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21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ED16-9396-49E4-9330-5CF66A4BC21F}" type="datetimeFigureOut">
              <a:rPr lang="en-US" smtClean="0"/>
              <a:t>5/24/2014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FAC4-BD2A-4AC1-BCA2-4C88F892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34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ED16-9396-49E4-9330-5CF66A4BC21F}" type="datetimeFigureOut">
              <a:rPr lang="en-US" smtClean="0"/>
              <a:t>5/24/2014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FAC4-BD2A-4AC1-BCA2-4C88F892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8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ED16-9396-49E4-9330-5CF66A4BC21F}" type="datetimeFigureOut">
              <a:rPr lang="en-US" smtClean="0"/>
              <a:t>5/24/2014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FAC4-BD2A-4AC1-BCA2-4C88F892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29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ED16-9396-49E4-9330-5CF66A4BC21F}" type="datetimeFigureOut">
              <a:rPr lang="en-US" smtClean="0"/>
              <a:t>5/24/2014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FAC4-BD2A-4AC1-BCA2-4C88F892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65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ED16-9396-49E4-9330-5CF66A4BC21F}" type="datetimeFigureOut">
              <a:rPr lang="en-US" smtClean="0"/>
              <a:t>5/24/2014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FAC4-BD2A-4AC1-BCA2-4C88F892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37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CED16-9396-49E4-9330-5CF66A4BC21F}" type="datetimeFigureOut">
              <a:rPr lang="en-US" smtClean="0"/>
              <a:t>5/24/2014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FAC4-BD2A-4AC1-BCA2-4C88F892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8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Relationship Id="rId9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057400" y="1438275"/>
            <a:ext cx="2193438" cy="3121119"/>
            <a:chOff x="2057400" y="1438275"/>
            <a:chExt cx="2193438" cy="3121119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4453623"/>
                </p:ext>
              </p:extLst>
            </p:nvPr>
          </p:nvGraphicFramePr>
          <p:xfrm>
            <a:off x="2057400" y="3876666"/>
            <a:ext cx="2193438" cy="682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3" name="Graph" r:id="rId3" imgW="3906000" imgH="1893240" progId="Origin50.Graph">
                    <p:embed/>
                  </p:oleObj>
                </mc:Choice>
                <mc:Fallback>
                  <p:oleObj name="Graph" r:id="rId3" imgW="3906000" imgH="1893240" progId="Origin50.Grap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057400" y="3876666"/>
                          <a:ext cx="2193438" cy="6827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11834499"/>
                </p:ext>
              </p:extLst>
            </p:nvPr>
          </p:nvGraphicFramePr>
          <p:xfrm>
            <a:off x="2057400" y="3384442"/>
            <a:ext cx="2193438" cy="682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" name="Graph" r:id="rId5" imgW="3906000" imgH="1893240" progId="Origin50.Graph">
                    <p:embed/>
                  </p:oleObj>
                </mc:Choice>
                <mc:Fallback>
                  <p:oleObj name="Graph" r:id="rId5" imgW="3906000" imgH="1893240" progId="Origin50.Grap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057400" y="3384442"/>
                          <a:ext cx="2193438" cy="6827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92866846"/>
                </p:ext>
              </p:extLst>
            </p:nvPr>
          </p:nvGraphicFramePr>
          <p:xfrm>
            <a:off x="2057400" y="2895600"/>
            <a:ext cx="2193438" cy="682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" name="Graph" r:id="rId7" imgW="3906000" imgH="1893240" progId="Origin50.Graph">
                    <p:embed/>
                  </p:oleObj>
                </mc:Choice>
                <mc:Fallback>
                  <p:oleObj name="Graph" r:id="rId7" imgW="3906000" imgH="1893240" progId="Origin50.Grap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057400" y="2895600"/>
                          <a:ext cx="2193438" cy="6827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67" r="18523"/>
            <a:stretch/>
          </p:blipFill>
          <p:spPr bwMode="auto">
            <a:xfrm>
              <a:off x="2138362" y="1438275"/>
              <a:ext cx="1907852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26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5zg\Desktop\figure\9th ni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428"/>
            <a:ext cx="8915400" cy="68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657" y="0"/>
            <a:ext cx="13082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seps-10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52400" y="1143000"/>
            <a:ext cx="1261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gam0.5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0574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eta0.3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44196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eta0.4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67818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eta0.5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3048000"/>
            <a:ext cx="1444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gam0.75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52400" y="4876800"/>
            <a:ext cx="1261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gam1.0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4184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sz="2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39" y="11416"/>
            <a:ext cx="8939061" cy="68465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657" y="0"/>
            <a:ext cx="1173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deps-3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52400" y="1143000"/>
            <a:ext cx="1261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gam0.5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0574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eta0.3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44196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eta0.4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67818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eta0.5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31219" y="3048000"/>
            <a:ext cx="1444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gam0.75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52400" y="4876800"/>
            <a:ext cx="1261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gam1.0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795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8" y="0"/>
            <a:ext cx="8953966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657" y="0"/>
            <a:ext cx="1447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deps-6.5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52400" y="1143000"/>
            <a:ext cx="1261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gam0.5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0574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eta0.3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44196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eta0.4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67818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eta0.5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3048000"/>
            <a:ext cx="1444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gam0.75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52400" y="4876800"/>
            <a:ext cx="1261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gam1.0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21318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5zg\Desktop\figure\3rd ni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-22186"/>
            <a:ext cx="9004301" cy="68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657" y="0"/>
            <a:ext cx="13563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deps-10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52400" y="1143000"/>
            <a:ext cx="1261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gam0.5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0574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eta0.3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44196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eta0.4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67818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eta0.5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3048000"/>
            <a:ext cx="1444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gam0.75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52400" y="4876800"/>
            <a:ext cx="1261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gam1.0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76591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5zg\Desktop\figure\4th ni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125"/>
            <a:ext cx="8782050" cy="672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657" y="0"/>
            <a:ext cx="1066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ieps-3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52400" y="1143000"/>
            <a:ext cx="1261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gam0.5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0574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eta0.3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44196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eta0.4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67818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eta0.5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3048000"/>
            <a:ext cx="1444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gam0.75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52400" y="4876800"/>
            <a:ext cx="1261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gam1.0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4878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5zg\Desktop\figure\5th ni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1118"/>
            <a:ext cx="8860971" cy="678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657" y="0"/>
            <a:ext cx="1340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ieps-6.5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52400" y="1143000"/>
            <a:ext cx="1261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gam0.5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0574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eta0.3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44196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eta0.4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67818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eta0.5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3048000"/>
            <a:ext cx="1444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gam0.75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52400" y="4876800"/>
            <a:ext cx="1261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gam1.0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8773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5zg\Desktop\figure\6th ni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429"/>
            <a:ext cx="8915400" cy="68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657" y="0"/>
            <a:ext cx="124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ieps-10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52400" y="1143000"/>
            <a:ext cx="1261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gam0.5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0574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eta0.3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44196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eta0.4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67818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eta0.5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3048000"/>
            <a:ext cx="1444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gam0.75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52400" y="4876800"/>
            <a:ext cx="1261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gam1.0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7976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5zg\Desktop\figure\7th ni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429"/>
            <a:ext cx="8915400" cy="682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657" y="0"/>
            <a:ext cx="1125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seps-3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52400" y="1143000"/>
            <a:ext cx="1261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gam0.5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0574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eta0.3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44196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eta0.4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67818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eta0.5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3048000"/>
            <a:ext cx="1444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gam0.75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52400" y="4876800"/>
            <a:ext cx="1261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gam1.0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252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5zg\Desktop\figure\8th ni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2030"/>
            <a:ext cx="8795656" cy="673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657" y="0"/>
            <a:ext cx="1399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seps-6.5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52400" y="1143000"/>
            <a:ext cx="1261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gam0.5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0574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eta0.3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44196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eta0.4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6781800" y="228600"/>
            <a:ext cx="1104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eta0.5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3048000"/>
            <a:ext cx="1444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gam0.75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52400" y="4876800"/>
            <a:ext cx="1261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gam1.0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6784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7484</TotalTime>
  <Words>63</Words>
  <Application>Microsoft Office PowerPoint</Application>
  <PresentationFormat>On-screen Show (4:3)</PresentationFormat>
  <Paragraphs>63</Paragraphs>
  <Slides>10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Origin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Gai, Zheng</dc:creator>
  <cp:lastModifiedBy>Gai, Zheng</cp:lastModifiedBy>
  <cp:revision>7</cp:revision>
  <dcterms:created xsi:type="dcterms:W3CDTF">2014-05-17T15:37:04Z</dcterms:created>
  <dcterms:modified xsi:type="dcterms:W3CDTF">2014-05-24T18:13:04Z</dcterms:modified>
</cp:coreProperties>
</file>